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0" r:id="rId2"/>
    <p:sldId id="264" r:id="rId3"/>
    <p:sldId id="265" r:id="rId4"/>
    <p:sldId id="263" r:id="rId5"/>
    <p:sldId id="262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92" r:id="rId22"/>
    <p:sldId id="283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8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9A"/>
    <a:srgbClr val="92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1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D37548C7-6ED4-493F-8B9E-2586918C3268}"/>
              </a:ext>
            </a:extLst>
          </p:cNvPr>
          <p:cNvSpPr/>
          <p:nvPr userDrawn="1"/>
        </p:nvSpPr>
        <p:spPr>
          <a:xfrm>
            <a:off x="1560134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79" y="1774938"/>
            <a:ext cx="11064242" cy="2387600"/>
          </a:xfrm>
          <a:noFill/>
          <a:ln w="3175">
            <a:noFill/>
          </a:ln>
          <a:scene3d>
            <a:camera prst="orthographicFront"/>
            <a:lightRig rig="morn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>
            <a:lvl1pPr>
              <a:defRPr lang="ko-KR" altLang="en-US" sz="11500" b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Eclipse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3543" y="4242049"/>
            <a:ext cx="3204916" cy="287126"/>
          </a:xfrm>
          <a:prstGeom prst="bracketPair">
            <a:avLst>
              <a:gd name="adj" fmla="val 22111"/>
            </a:avLst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4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ko-KR" dirty="0"/>
              <a:t>Adstore Free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102621"/>
            <a:ext cx="3900452" cy="206104"/>
          </a:xfr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B9DA9A-8C5D-49E2-A2C3-E641A5C9E503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0" y="5315898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04DDD214-30C2-4EE6-A1B0-22933BAB8BBA}"/>
              </a:ext>
            </a:extLst>
          </p:cNvPr>
          <p:cNvSpPr/>
          <p:nvPr userDrawn="1"/>
        </p:nvSpPr>
        <p:spPr>
          <a:xfrm>
            <a:off x="2347349" y="-319650"/>
            <a:ext cx="7497300" cy="74973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3407636-FD40-4806-8879-B3271D64163B}"/>
              </a:ext>
            </a:extLst>
          </p:cNvPr>
          <p:cNvGrpSpPr/>
          <p:nvPr userDrawn="1"/>
        </p:nvGrpSpPr>
        <p:grpSpPr>
          <a:xfrm>
            <a:off x="3462307" y="789701"/>
            <a:ext cx="5270760" cy="5270760"/>
            <a:chOff x="4281432" y="1629000"/>
            <a:chExt cx="3600000" cy="360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0047A2-8021-4F65-8A5A-373FC4DD8B1F}"/>
                </a:ext>
              </a:extLst>
            </p:cNvPr>
            <p:cNvSpPr/>
            <p:nvPr userDrawn="1"/>
          </p:nvSpPr>
          <p:spPr>
            <a:xfrm>
              <a:off x="4281432" y="1629000"/>
              <a:ext cx="3600000" cy="3600000"/>
            </a:xfrm>
            <a:prstGeom prst="ellipse">
              <a:avLst/>
            </a:prstGeom>
            <a:blipFill dpi="0" rotWithShape="1">
              <a:blip r:embed="rId2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A20171B-03D4-43C0-A2CB-E9E6CD8FFF31}"/>
                </a:ext>
              </a:extLst>
            </p:cNvPr>
            <p:cNvSpPr/>
            <p:nvPr userDrawn="1"/>
          </p:nvSpPr>
          <p:spPr>
            <a:xfrm>
              <a:off x="4303732" y="1651300"/>
              <a:ext cx="3555400" cy="3555400"/>
            </a:xfrm>
            <a:prstGeom prst="ellipse">
              <a:avLst/>
            </a:prstGeom>
            <a:solidFill>
              <a:schemeClr val="tx1"/>
            </a:solidFill>
            <a:ln w="9525" cap="rnd">
              <a:noFill/>
              <a:round/>
              <a:headEnd type="diamond" w="lg" len="lg"/>
              <a:tailEnd type="diamond" w="lg" len="lg"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5550" y="1429759"/>
            <a:ext cx="6060903" cy="559528"/>
          </a:xfrm>
          <a:noFill/>
          <a:ln w="3175"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prstMaterial="powder">
              <a:bevelT w="6350" h="12700" prst="angle"/>
            </a:sp3d>
          </a:bodyPr>
          <a:lstStyle>
            <a:lvl1pPr>
              <a:defRPr lang="ko-KR" altLang="en-US" sz="32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4">
                    <a:alphaModFix amt="31000"/>
                  </a:blip>
                  <a:srcRect/>
                  <a:stretch>
                    <a:fillRect/>
                  </a:stretch>
                </a:blip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307493"/>
            <a:ext cx="3900452" cy="206104"/>
          </a:xfrm>
        </p:spPr>
        <p:txBody>
          <a:bodyPr/>
          <a:lstStyle>
            <a:lvl1pPr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C83871-20F0-407A-8099-3D62F46B4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061525"/>
            <a:ext cx="5898285" cy="360329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5BDD727-F176-4AD7-9337-8BE326C94180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2" y="2360212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med" len="med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70BC600-1E8F-46A8-B86D-E516393D6034}"/>
              </a:ext>
            </a:extLst>
          </p:cNvPr>
          <p:cNvSpPr/>
          <p:nvPr userDrawn="1"/>
        </p:nvSpPr>
        <p:spPr>
          <a:xfrm>
            <a:off x="-609601" y="1490550"/>
            <a:ext cx="13411200" cy="4815205"/>
          </a:xfrm>
          <a:prstGeom prst="rect">
            <a:avLst/>
          </a:prstGeom>
          <a:solidFill>
            <a:schemeClr val="tx1">
              <a:alpha val="74000"/>
            </a:schemeClr>
          </a:solidFill>
          <a:ln w="3175" cap="rnd">
            <a:noFill/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4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noFill/>
          </a:ln>
        </p:spPr>
        <p:txBody>
          <a:bodyPr/>
          <a:lstStyle>
            <a:lvl1pPr algn="ctr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2126685"/>
            <a:ext cx="5763477" cy="354590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DFC8A79-43DE-4E79-A1FD-2DEE5E7BF631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68936" y="1490550"/>
            <a:ext cx="68156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  <a:lumMod val="0"/>
                    <a:lumOff val="100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054219" cy="567808"/>
          </a:xfrm>
          <a:ln w="3175">
            <a:noFill/>
          </a:ln>
        </p:spPr>
        <p:txBody>
          <a:bodyPr/>
          <a:lstStyle>
            <a:lvl1pPr algn="l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440036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 algn="l"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523" y="1647826"/>
            <a:ext cx="4054219" cy="3767590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977EA16-D06F-4FDB-9434-6EF6C2A941AB}"/>
              </a:ext>
            </a:extLst>
          </p:cNvPr>
          <p:cNvGrpSpPr/>
          <p:nvPr userDrawn="1"/>
        </p:nvGrpSpPr>
        <p:grpSpPr>
          <a:xfrm>
            <a:off x="6095997" y="0"/>
            <a:ext cx="6096001" cy="6858000"/>
            <a:chOff x="6095997" y="0"/>
            <a:chExt cx="6096001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3BF931-0C42-48CA-BE7B-1A864E11B2DC}"/>
                </a:ext>
              </a:extLst>
            </p:cNvPr>
            <p:cNvSpPr/>
            <p:nvPr userDrawn="1"/>
          </p:nvSpPr>
          <p:spPr>
            <a:xfrm>
              <a:off x="6095999" y="0"/>
              <a:ext cx="6095999" cy="6858000"/>
            </a:xfrm>
            <a:prstGeom prst="rect">
              <a:avLst/>
            </a:prstGeom>
            <a:blipFill dpi="0" rotWithShape="1"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4F18572-9411-4846-86C7-81A2F23C7177}"/>
                </a:ext>
              </a:extLst>
            </p:cNvPr>
            <p:cNvSpPr/>
            <p:nvPr userDrawn="1"/>
          </p:nvSpPr>
          <p:spPr>
            <a:xfrm>
              <a:off x="6095997" y="0"/>
              <a:ext cx="6096001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 w="3175" cap="rnd">
              <a:gradFill>
                <a:gsLst>
                  <a:gs pos="0">
                    <a:srgbClr val="9AA29A">
                      <a:alpha val="12000"/>
                    </a:srgbClr>
                  </a:gs>
                  <a:gs pos="100000">
                    <a:srgbClr val="9AA29A">
                      <a:lumMod val="2000"/>
                      <a:lumOff val="98000"/>
                      <a:alpha val="9000"/>
                    </a:srgbClr>
                  </a:gs>
                </a:gsLst>
                <a:lin ang="5400000" scaled="1"/>
              </a:gradFill>
              <a:round/>
            </a:ln>
            <a:scene3d>
              <a:camera prst="orthographicFront"/>
              <a:lightRig rig="threePt" dir="t"/>
            </a:scene3d>
            <a:sp3d>
              <a:bevelT w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 anchorCtr="0">
              <a:noAutofit/>
            </a:bodyPr>
            <a:lstStyle/>
            <a:p>
              <a:pPr lv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4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ED8A99-246A-4E14-8FD4-6AC88B523A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7" y="1"/>
            <a:ext cx="3" cy="6857999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0627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2000"/>
              </a:schemeClr>
            </a:gs>
            <a:gs pos="100000">
              <a:schemeClr val="tx1">
                <a:lumMod val="96000"/>
                <a:lumOff val="4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7F3C7F5-7BCC-40E5-AF4B-C7C5208B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ON-</a:t>
            </a:r>
            <a:r>
              <a:rPr lang="en-US" altLang="ko-KR" b="1" dirty="0" err="1"/>
              <a:t>FFiCE</a:t>
            </a:r>
            <a:endParaRPr lang="ko-KR" altLang="en-US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C4AF24C-4776-4CB9-AE22-83FCFE54A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3543" y="4242049"/>
            <a:ext cx="3204916" cy="1432610"/>
          </a:xfrm>
        </p:spPr>
        <p:txBody>
          <a:bodyPr/>
          <a:lstStyle/>
          <a:p>
            <a:r>
              <a:rPr lang="ko-KR" altLang="en-US" dirty="0"/>
              <a:t>배용우</a:t>
            </a:r>
            <a:endParaRPr lang="en-US" altLang="ko-KR" dirty="0"/>
          </a:p>
          <a:p>
            <a:r>
              <a:rPr lang="ko-KR" altLang="en-US" dirty="0" err="1"/>
              <a:t>신우람</a:t>
            </a:r>
            <a:endParaRPr lang="en-US" altLang="ko-KR" dirty="0"/>
          </a:p>
          <a:p>
            <a:r>
              <a:rPr lang="ko-KR" altLang="en-US" dirty="0" err="1"/>
              <a:t>고광훈</a:t>
            </a:r>
            <a:endParaRPr lang="en-US" altLang="ko-KR" dirty="0"/>
          </a:p>
          <a:p>
            <a:r>
              <a:rPr lang="ko-KR" altLang="en-US" dirty="0"/>
              <a:t>신동규</a:t>
            </a:r>
            <a:endParaRPr lang="en-US" altLang="ko-KR" dirty="0"/>
          </a:p>
          <a:p>
            <a:r>
              <a:rPr lang="ko-KR" altLang="en-US" dirty="0"/>
              <a:t>서성현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B5E869-526D-4FCC-9B7B-EC2A3F31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4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프로젝트 사용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429000"/>
            <a:ext cx="2913973" cy="2170837"/>
          </a:xfrm>
        </p:spPr>
        <p:txBody>
          <a:bodyPr/>
          <a:lstStyle/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OS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WINDOWS 10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LANGUAGE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 / JAVASCRIPT / CSS / HTML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IDE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BACKEND – ECLIPSE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 – VSCODE</a:t>
            </a: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ETC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DISCORD / </a:t>
            </a:r>
            <a:r>
              <a:rPr lang="en-US" altLang="ko-KR" sz="16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SourceTREE</a:t>
            </a:r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28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분배됐습니다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훌륭한 팀워크는 인원 분배에서 나옵니다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CBCB7C1-F45A-4380-AF78-DAC4A6B8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7" y="1967288"/>
            <a:ext cx="2981024" cy="29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작업자 배치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작업에 들어가기 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누가 어떤 부분을 맡을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형태로 개발하기 원하는지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작은 회의를 가졌습니다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각자 추가하고 싶은 부분과 기능을 하나 둘 이야기하였고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의견에 따라 작업자를 배치하였습니다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설치부터 고생했던 탓일까요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파트를 나누는 부분에서는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운이 좋게도 모두 다른 부분을 희망하였고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순조롭게 작업분배를 완료했습니다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혹시 서로에게 부족한 부분이 있다면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언제든지 협업하기로 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6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기능담당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각 기능별 담당자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656834"/>
            <a:ext cx="2913973" cy="1035423"/>
          </a:xfrm>
        </p:spPr>
        <p:txBody>
          <a:bodyPr/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부서별 라운지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신동규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 오피스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고광훈</a:t>
            </a:r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관리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신우람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생일자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관련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서성현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 로비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배용우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3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 업 일 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작업은 이렇게 진행됐습니다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작업시에는 겹치는 부분이 없도록 꼭 의사소통을 합시다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003CAACB-7DC0-4F70-B6C7-503CC411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47" y="1881699"/>
            <a:ext cx="4842028" cy="31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4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핵심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코딩의 시작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기간은 약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그 안에 많은 것을 이루어야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수업과 병행해서 진행된 프로젝트이기때문에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수업을 복습하는 내용도 있었지만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원하는 기능 중에는 배우지 않았던 부분도 있기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인터넷을 검색해 사용법을 알아내야 하는 경우도 많았는데요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26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일까지 각자 기초적인 로직을 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기본적인 기능인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배웠던걸 복습하는 마음으로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진행되었습니다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관리가 복잡하고 까다롭다는 것을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피부로 느끼는 시간이었습니다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기능이 추가됨에 따라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복잡해지고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형태에서 변형되자 꼬여 가기 시작했습니다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3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작업 </a:t>
            </a:r>
            <a:r>
              <a:rPr lang="en-US" altLang="ko-KR" dirty="0"/>
              <a:t>PIPE-LINE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작업 일정 파이프라인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2CFCD0-86BF-4F36-B52C-C4816BE0F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1" y="1821887"/>
            <a:ext cx="10268318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3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이렇게 구성되어 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잘 관리해야 프로젝트가 편안합니다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94D1E6B4-D1CA-48A3-9DF9-7092F4CD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00" y="2013970"/>
            <a:ext cx="6776197" cy="2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생각하지 못한 또 다른 복병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처음 프로젝트를 기획했을 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게시판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기초였기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구축하는데 큰 어려움이 없었습니다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기능을 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추가하다 보니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어느새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거미줄이 되어있었고 정리가 필요했죠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중복된 컬럼을 지우고 부족한 컬럼을 추가하며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직관적인 테이블을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다른 테이블의 자료를 함께 불러오는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혼합된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문을 사용했습니다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INSERT, SELECT, UPDATE, DELETE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구문들은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기초적이지만 생각보다 많은 기능을 가지고있었습니다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특히 </a:t>
            </a:r>
            <a:r>
              <a:rPr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페이지네이션을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처리할 때는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사용했기 때문에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LIMIT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구문을 사용했어요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경험했던 방법과 비슷하지만 다른 방법이었기 때문에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변경된 방식으로 이해하고 적용하였습니다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MYSQL - DB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DB</a:t>
            </a:r>
            <a:r>
              <a:rPr lang="ko-KR" altLang="en-US" dirty="0"/>
              <a:t>의 형태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69934C4-510B-4117-B8A0-443552481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980D43-605D-4219-9DAC-24245941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7" y="1399129"/>
            <a:ext cx="5714962" cy="46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50" y="960836"/>
            <a:ext cx="6060903" cy="55952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8286" y="2203940"/>
            <a:ext cx="2913973" cy="2710186"/>
          </a:xfrm>
        </p:spPr>
        <p:txBody>
          <a:bodyPr/>
          <a:lstStyle/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lvl="1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 파이프 라인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 과정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9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이런 내용의 작업을 진행했습니다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아쉬움은 남는 법 모두 고생하셨습니다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BFCFA59-3FDD-44C3-B636-99AEBDCF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84" y="1841740"/>
            <a:ext cx="3233032" cy="3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부재 로직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252671"/>
            <a:ext cx="4107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MYPAGE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담당했고 로비에 </a:t>
            </a:r>
            <a:r>
              <a:rPr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기능을 추가했습니다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195118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EA49C8F-0F9A-4195-B722-7DA14995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6" y="2652935"/>
            <a:ext cx="5677692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부재중 로직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072724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회사에서 업무를 진행하다 보면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뜻하지 않게 자리를 비울 때가 많습니다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그럴 때 자동으로 부재중 상태로 전환 해 줄 수 있는 로직을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만들었습니다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717965"/>
            <a:ext cx="41073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자바스크립트를 이용해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 스스로 입력상황을 판단해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유저의 상태를 부재중으로 변경해주는 기능입니다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66041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C83F354-9A05-4EFD-9977-5A09817BC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99" y="241312"/>
            <a:ext cx="4002827" cy="52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92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부재중 복귀 로직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부재중 상태에서 다시 나의 온라인상태로 복귀하는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자연스럽게 연결하는 방법을 생각해 보았습니다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방법을 생각해 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 부하를 줄이기 위해 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리소스를 적게 차지하는 방법으로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717965"/>
            <a:ext cx="41073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 페이지에 접속할 때 상태를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온라인으로 바꿔주는 로직을 추가했습니다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당연히 알림 창에서도 바로 상태변경이 가능합니다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66041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12C38D1-01E0-4956-8521-1225F7416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57"/>
          <a:stretch/>
        </p:blipFill>
        <p:spPr>
          <a:xfrm>
            <a:off x="6717720" y="438606"/>
            <a:ext cx="4909779" cy="31183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845412A-322D-4204-91CD-09D98781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4" y="3860844"/>
            <a:ext cx="3155355" cy="133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7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현재시간 표시 로직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 중 시간을 체크하는 것은 정말 중요합니다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그래서 현재시간을 실시간으로 표시해주는 기능을 추가하였습니다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오전 오후도 구분하게 만들었죠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933409"/>
            <a:ext cx="41073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실시간으로 시스템 시간을 읽어내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MYPAGE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 표시해주는 로직을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자바스크립트로 작성했습니다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875856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1168778-41B0-4D89-AD37-E67512D66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15" y="570669"/>
            <a:ext cx="4934639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31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TODO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관련 기능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업무를 관리하는 페이지인만큼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 관련기능에 힘을 쏟았습니다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기본적인 업무 생성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완료가 가능한 기능입니다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933409"/>
            <a:ext cx="410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업무를 바로바로 주고 받는 시스템으로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불필요한 결재를 건너뛰게 만들고 싶었습니다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875856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F3ED04F-A5E1-4126-B363-3B3CC711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67" y="204149"/>
            <a:ext cx="4483130" cy="55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06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MYPAGE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컨트롤러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- 1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MYPAGE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에서는 쓸데없는 조작 없이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 번에 필요한 정보를 알 수 있게 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입장하면서 받아오는 정보가 많아진 만큼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시각적 편의성을 증가시켰습니다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933409"/>
            <a:ext cx="4107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한눈에 알아 볼 수 있는 시스템을 만들었습니다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875856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5745754-0459-47C9-8536-D777C8BB3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33" y="594933"/>
            <a:ext cx="5076203" cy="49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MYPAGE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컨트롤러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- 2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부분의 로직은 생각보다 간단했습니다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작업을 전달하는 부분에서는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조금 더 편리하게 사용할 수 있도록 기능을 추가했습니다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503103"/>
            <a:ext cx="41073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작업을 전달해주면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전달한 사람과 추가한 내용이 히스토리 형식으로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내용에 추가되도록 제작 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4455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073D322-E032-4555-ACB5-055AEC5BA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60" y="396731"/>
            <a:ext cx="5314010" cy="48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2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- 1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 바쁘게 오느라 오늘 날씨도 못 본 직장인들을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로비부분에 자동으로 오늘의 날씨와 헤드라인 뉴스를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표시하도록 기능을 추가했습니다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적어도 집에 갈 때 비가 오는지는 알 수 있게 말이죠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503103"/>
            <a:ext cx="410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네이버의 실시간 정보를 받아와서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로비 화면에 출력해주는 기능입니다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4455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4E3E05-9B7B-42A4-BB19-D35D84C2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21" y="400790"/>
            <a:ext cx="4134427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9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- 2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크롤링의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백엔드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로직입니다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지정한 주소의 데이터를 문서화하여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중 원하는 부분을 로비에 보내주는 로직을 작성했습니다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503103"/>
            <a:ext cx="410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원하는 대로 받아온 정보를 가공하는 것은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생각보다 어려운 일이었습니다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4455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359FAE7-8EA6-4B50-8B91-53876759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09" y="1066896"/>
            <a:ext cx="5349052" cy="28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2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</a:t>
            </a:r>
            <a:r>
              <a:rPr lang="en-US" altLang="ko-KR" sz="1050" dirty="0" err="1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FFiCE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소개 및 요약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충분히 소통하고 있을까요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8A1B604-9AF8-45FB-9605-FE80B711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03" y="1966351"/>
            <a:ext cx="5850593" cy="29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- 3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서비스 실행 결과를 로비 컨트롤러로 보내주었습니다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처음에는 원하는 부분만을 보내 줄 수 없었지만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시간을 들여 공부하니 차츰 원하는 부분을 포인트로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집어 낼 수 있게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503103"/>
            <a:ext cx="410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LIST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형 데이터에서 자료를 뽑는 방법은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일정한 규칙을 잘 찾아야 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4455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A950E7-9A49-44F5-B2E2-3225B0887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16" y="1412449"/>
            <a:ext cx="439163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80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크롤링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- 4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부분에서는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조금 더 복잡할 거라 생각했지만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당연하게도 받아온 자료를 뿌려 주기만 하면 되는 상황이라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생각보다 너무 간단해서 놀랐습니다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5503103"/>
            <a:ext cx="4107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간단하게 보이지만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기능을 거쳐서 넘어온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 입니다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54455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497B1D3-A852-41D9-A328-9A34FC641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28" y="491066"/>
            <a:ext cx="5512414" cy="9213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F273FE7-7F5B-4F47-9EE5-5256D77D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0" y="1618785"/>
            <a:ext cx="3711490" cy="35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7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3" y="-3211963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외에 더 궁금하신 부분이 있을까요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050" dirty="0">
              <a:ln w="317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후기 및 질문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피드백은 언제나 중요합니다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DEF3A5B-0952-439C-91BB-5C2E8BE1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8" y="1859711"/>
            <a:ext cx="4866402" cy="31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디자인과 제작 계기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824372"/>
            <a:ext cx="4054219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회사에서 가장 고민을 많이 하는 부분인 협업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부분을 보완할 수 있는 툴을 만들어보고자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제작하게 되었으며 이 프로젝트에는 실제 회사에서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사용할 법한  기능을 모아봤으며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직원 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실시간채팅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사내 게시판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식당메뉴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뉴스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날씨 등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기능을 포함하고 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495775"/>
            <a:ext cx="3938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기업이 뒤집어지는 가장 큰 이유는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팀원들의 업무소통 실패가 높은 비율을 차지하고 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이런 부분을 보완하기 위해  소통을 빠르게 할 수 있는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그런 프로그램을 제작하고 싶었습니다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온라인으로 진행되는 회사 업무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라는 이름을 정하게 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3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이런 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개발의 기초 초석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TOOL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1BC6729-6E0B-4164-9465-F70009ED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91" y="1883750"/>
            <a:ext cx="4728135" cy="31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개발에는 많은 도구가 있죠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2326023"/>
            <a:ext cx="4205224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회사와 관련된 프로그램을 제작하면서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저희도 소통을 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소통은 개발에 사용할 도구를 선정하는 것이었는데요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기본중의 기본이지만 가장 중요한 부분이었습니다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모두가 활용할 수 있는 툴을 선정해야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생각은 간단했지만 어려운 부분이 있었습니다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첫 문제는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설치에서 발견되었습니다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원래대로라면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차프로젝트에서는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사용해야 했지만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사양이 전부 동일하지 않고 개인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사용하다 보니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EX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설치하는데 문제가 생겼습니다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 문제를 해결해야 했죠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안된다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교육장에서는 문제없이 설치 되었던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설치부터 문제가 생기기 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클린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포멧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후 설치 해봐도 알 수 없는 오류가 나왔는데요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인터넷에 있는 비슷한 문제의 해결책을 적용해봤지만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돌아오는 것은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개에서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개로 늘어난 에러 메시지 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상황에서 저희는 선택을 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OCRACLE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사용할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포기하고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사용할 것인지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설치되지 않았던 문제는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사용중인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문제였습니다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포럼을 검색한 결과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지원은 잘 되지만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지원이 종료 된 후 발매 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사용이 불가능하다는 내용이었습니다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그러니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지원하는 최신버전을 사용해야 한다는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정보를 얻을 수 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그래서 저희는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 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582640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설정을 모두 동일하게 하기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서로 개인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화면을 공유하면서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전부 동일하게 설정해주기로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다같이 설치를 진행했지만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 설치하는데 실패했습니다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제대로 동작되었습니다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다른 문제가 발견되며 다시 난항을 겪습니다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문제는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전체적인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요구 사양이 상향 되었다는 것이었고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후반부 등장한 에러창에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메모리가 부족하다는 경고창이 발생되며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진행되지 않았습니다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1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결국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자체를 바꿀 수는 없었기에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설치는 모두 매끄러웠고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동작하는데 어떠한 문제도 일어나지 않았죠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문제는 해결이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BB1BCC-BE89-4B94-8231-6087A1B93B4F}"/>
              </a:ext>
            </a:extLst>
          </p:cNvPr>
          <p:cNvSpPr/>
          <p:nvPr/>
        </p:nvSpPr>
        <p:spPr>
          <a:xfrm>
            <a:off x="7555774" y="4711310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선정하는데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범용성이 중요하다는 것을 한 번 더 느꼈습니다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개발하게 될 프로그램에도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범용성을 중요하게 생각해야 한다는 마음을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다시 한 번 느끼게 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599967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3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1417</Words>
  <Application>Microsoft Office PowerPoint</Application>
  <PresentationFormat>와이드스크린</PresentationFormat>
  <Paragraphs>389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AppleSDGothicNeoB00</vt:lpstr>
      <vt:lpstr>나눔바른고딕</vt:lpstr>
      <vt:lpstr>나눔바른고딕 BOLD</vt:lpstr>
      <vt:lpstr>나눔바른고딕 UltraLight</vt:lpstr>
      <vt:lpstr>맑은 고딕</vt:lpstr>
      <vt:lpstr>Arial</vt:lpstr>
      <vt:lpstr>Office 테마</vt:lpstr>
      <vt:lpstr>ON-FFiCE</vt:lpstr>
      <vt:lpstr>PowerPoint 프레젠테이션</vt:lpstr>
      <vt:lpstr>소개 및 요약</vt:lpstr>
      <vt:lpstr>디자인과 제작 계기</vt:lpstr>
      <vt:lpstr>TOOL</vt:lpstr>
      <vt:lpstr>개발에는 많은 도구가 있죠</vt:lpstr>
      <vt:lpstr>ORACLE 18C XE설치가 안된다!</vt:lpstr>
      <vt:lpstr>ORACLE 19C 설치</vt:lpstr>
      <vt:lpstr>MYSQL 설치</vt:lpstr>
      <vt:lpstr>PowerPoint 프레젠테이션</vt:lpstr>
      <vt:lpstr>작업 분배</vt:lpstr>
      <vt:lpstr>작업자 배치</vt:lpstr>
      <vt:lpstr>PowerPoint 프레젠테이션</vt:lpstr>
      <vt:lpstr>작 업 일 정</vt:lpstr>
      <vt:lpstr>프로젝트의 핵심, 코딩의 시작</vt:lpstr>
      <vt:lpstr>PowerPoint 프레젠테이션</vt:lpstr>
      <vt:lpstr>DB 구축</vt:lpstr>
      <vt:lpstr>생각하지 못한 또 다른 복병 DB</vt:lpstr>
      <vt:lpstr>PowerPoint 프레젠테이션</vt:lpstr>
      <vt:lpstr>내용 및 진행과정</vt:lpstr>
      <vt:lpstr>부재 로직</vt:lpstr>
      <vt:lpstr>부재중 로직</vt:lpstr>
      <vt:lpstr>부재중 복귀 로직</vt:lpstr>
      <vt:lpstr>현재시간 표시 로직</vt:lpstr>
      <vt:lpstr>TODO 관련 기능</vt:lpstr>
      <vt:lpstr>MYPAGE 컨트롤러 - 1</vt:lpstr>
      <vt:lpstr>MYPAGE 컨트롤러 - 2</vt:lpstr>
      <vt:lpstr>크롤링 - 1</vt:lpstr>
      <vt:lpstr>크롤링 - 2</vt:lpstr>
      <vt:lpstr>크롤링 - 3</vt:lpstr>
      <vt:lpstr>크롤링 - 4</vt:lpstr>
      <vt:lpstr>후기 및 질문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ADMIN</cp:lastModifiedBy>
  <cp:revision>154</cp:revision>
  <dcterms:created xsi:type="dcterms:W3CDTF">2017-12-10T15:04:34Z</dcterms:created>
  <dcterms:modified xsi:type="dcterms:W3CDTF">2021-10-17T13:17:14Z</dcterms:modified>
</cp:coreProperties>
</file>